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412" r:id="rId6"/>
    <p:sldId id="414" r:id="rId7"/>
    <p:sldId id="406" r:id="rId8"/>
    <p:sldId id="416" r:id="rId9"/>
    <p:sldId id="415" r:id="rId10"/>
    <p:sldId id="296" r:id="rId11"/>
    <p:sldId id="393" r:id="rId12"/>
    <p:sldId id="333" r:id="rId13"/>
    <p:sldId id="396" r:id="rId14"/>
    <p:sldId id="395" r:id="rId15"/>
    <p:sldId id="276" r:id="rId16"/>
    <p:sldId id="411" r:id="rId17"/>
    <p:sldId id="334" r:id="rId18"/>
    <p:sldId id="335" r:id="rId19"/>
    <p:sldId id="336" r:id="rId20"/>
    <p:sldId id="417" r:id="rId21"/>
    <p:sldId id="337" r:id="rId22"/>
    <p:sldId id="261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8692"/>
    <a:srgbClr val="78BE20"/>
    <a:srgbClr val="005EB8"/>
    <a:srgbClr val="41B6E6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90" y="123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66CC4489-BADA-448E-B7E1-1FAA0ADEBB45}"/>
    <pc:docChg chg="undo custSel modSld">
      <pc:chgData name="Richard Allin" userId="feda722f-d556-4a92-a58e-279c634fffad" providerId="ADAL" clId="{66CC4489-BADA-448E-B7E1-1FAA0ADEBB45}" dt="2021-07-27T14:54:30.040" v="70" actId="179"/>
      <pc:docMkLst>
        <pc:docMk/>
      </pc:docMkLst>
      <pc:sldChg chg="modSp mod">
        <pc:chgData name="Richard Allin" userId="feda722f-d556-4a92-a58e-279c634fffad" providerId="ADAL" clId="{66CC4489-BADA-448E-B7E1-1FAA0ADEBB45}" dt="2021-07-27T14:54:30.040" v="70" actId="179"/>
        <pc:sldMkLst>
          <pc:docMk/>
          <pc:sldMk cId="2115748908" sldId="417"/>
        </pc:sldMkLst>
        <pc:spChg chg="mod">
          <ac:chgData name="Richard Allin" userId="feda722f-d556-4a92-a58e-279c634fffad" providerId="ADAL" clId="{66CC4489-BADA-448E-B7E1-1FAA0ADEBB45}" dt="2021-07-27T14:52:26.821" v="2" actId="20577"/>
          <ac:spMkLst>
            <pc:docMk/>
            <pc:sldMk cId="2115748908" sldId="417"/>
            <ac:spMk id="3" creationId="{E929F66E-C089-40B3-872D-9F35054A2E44}"/>
          </ac:spMkLst>
        </pc:spChg>
        <pc:spChg chg="mod">
          <ac:chgData name="Richard Allin" userId="feda722f-d556-4a92-a58e-279c634fffad" providerId="ADAL" clId="{66CC4489-BADA-448E-B7E1-1FAA0ADEBB45}" dt="2021-07-27T14:54:30.040" v="70" actId="179"/>
          <ac:spMkLst>
            <pc:docMk/>
            <pc:sldMk cId="2115748908" sldId="417"/>
            <ac:spMk id="4" creationId="{0E929CCF-F71A-4C6B-9723-EB7DA4147337}"/>
          </ac:spMkLst>
        </pc:spChg>
      </pc:sldChg>
    </pc:docChg>
  </pc:docChgLst>
  <pc:docChgLst>
    <pc:chgData name="Richard Allin" userId="feda722f-d556-4a92-a58e-279c634fffad" providerId="ADAL" clId="{4EF16F4D-0B48-4D4A-A3E3-3F679571C430}"/>
    <pc:docChg chg="undo redo custSel modSld">
      <pc:chgData name="Richard Allin" userId="feda722f-d556-4a92-a58e-279c634fffad" providerId="ADAL" clId="{4EF16F4D-0B48-4D4A-A3E3-3F679571C430}" dt="2021-07-02T14:41:52.867" v="630" actId="20577"/>
      <pc:docMkLst>
        <pc:docMk/>
      </pc:docMkLst>
      <pc:sldChg chg="modSp mod">
        <pc:chgData name="Richard Allin" userId="feda722f-d556-4a92-a58e-279c634fffad" providerId="ADAL" clId="{4EF16F4D-0B48-4D4A-A3E3-3F679571C430}" dt="2021-06-18T16:15:43.266" v="432" actId="1076"/>
        <pc:sldMkLst>
          <pc:docMk/>
          <pc:sldMk cId="543054317" sldId="261"/>
        </pc:sldMkLst>
        <pc:spChg chg="mod">
          <ac:chgData name="Richard Allin" userId="feda722f-d556-4a92-a58e-279c634fffad" providerId="ADAL" clId="{4EF16F4D-0B48-4D4A-A3E3-3F679571C430}" dt="2021-06-18T16:15:43.266" v="432" actId="1076"/>
          <ac:spMkLst>
            <pc:docMk/>
            <pc:sldMk cId="543054317" sldId="261"/>
            <ac:spMk id="3" creationId="{D48AE16B-BAD4-4D2F-BF9D-3690DB2A4DAE}"/>
          </ac:spMkLst>
        </pc:spChg>
      </pc:sldChg>
      <pc:sldChg chg="delSp modSp mod modAnim">
        <pc:chgData name="Richard Allin" userId="feda722f-d556-4a92-a58e-279c634fffad" providerId="ADAL" clId="{4EF16F4D-0B48-4D4A-A3E3-3F679571C430}" dt="2021-07-02T14:39:59.427" v="556"/>
        <pc:sldMkLst>
          <pc:docMk/>
          <pc:sldMk cId="914846955" sldId="276"/>
        </pc:sldMkLst>
        <pc:spChg chg="mod">
          <ac:chgData name="Richard Allin" userId="feda722f-d556-4a92-a58e-279c634fffad" providerId="ADAL" clId="{4EF16F4D-0B48-4D4A-A3E3-3F679571C430}" dt="2021-06-18T16:07:19.926" v="295" actId="1076"/>
          <ac:spMkLst>
            <pc:docMk/>
            <pc:sldMk cId="914846955" sldId="276"/>
            <ac:spMk id="3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5:30.105" v="201" actId="255"/>
          <ac:spMkLst>
            <pc:docMk/>
            <pc:sldMk cId="914846955" sldId="276"/>
            <ac:spMk id="5" creationId="{CD899D66-E6C5-4C02-BF1D-6849AE0F54CE}"/>
          </ac:spMkLst>
        </pc:spChg>
        <pc:picChg chg="del mod">
          <ac:chgData name="Richard Allin" userId="feda722f-d556-4a92-a58e-279c634fffad" providerId="ADAL" clId="{4EF16F4D-0B48-4D4A-A3E3-3F679571C430}" dt="2021-07-02T14:39:56.378" v="551" actId="478"/>
          <ac:picMkLst>
            <pc:docMk/>
            <pc:sldMk cId="914846955" sldId="276"/>
            <ac:picMk id="1026" creationId="{00000000-0000-0000-0000-000000000000}"/>
          </ac:picMkLst>
        </pc:picChg>
      </pc:sldChg>
      <pc:sldChg chg="delSp modSp mod delAnim modAnim">
        <pc:chgData name="Richard Allin" userId="feda722f-d556-4a92-a58e-279c634fffad" providerId="ADAL" clId="{4EF16F4D-0B48-4D4A-A3E3-3F679571C430}" dt="2021-07-02T14:36:01.962" v="466"/>
        <pc:sldMkLst>
          <pc:docMk/>
          <pc:sldMk cId="3036504767" sldId="296"/>
        </pc:sldMkLst>
        <pc:spChg chg="mod">
          <ac:chgData name="Richard Allin" userId="feda722f-d556-4a92-a58e-279c634fffad" providerId="ADAL" clId="{4EF16F4D-0B48-4D4A-A3E3-3F679571C430}" dt="2021-06-18T16:01:56.024" v="83" actId="1076"/>
          <ac:spMkLst>
            <pc:docMk/>
            <pc:sldMk cId="3036504767" sldId="296"/>
            <ac:spMk id="2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2:00.711" v="84" actId="1076"/>
          <ac:spMkLst>
            <pc:docMk/>
            <pc:sldMk cId="3036504767" sldId="296"/>
            <ac:spMk id="3" creationId="{00000000-0000-0000-0000-000000000000}"/>
          </ac:spMkLst>
        </pc:spChg>
        <pc:spChg chg="del mod">
          <ac:chgData name="Richard Allin" userId="feda722f-d556-4a92-a58e-279c634fffad" providerId="ADAL" clId="{4EF16F4D-0B48-4D4A-A3E3-3F679571C430}" dt="2021-06-18T16:00:57.548" v="61"/>
          <ac:spMkLst>
            <pc:docMk/>
            <pc:sldMk cId="3036504767" sldId="296"/>
            <ac:spMk id="11268" creationId="{00000000-0000-0000-0000-000000000000}"/>
          </ac:spMkLst>
        </pc:spChg>
        <pc:picChg chg="del">
          <ac:chgData name="Richard Allin" userId="feda722f-d556-4a92-a58e-279c634fffad" providerId="ADAL" clId="{4EF16F4D-0B48-4D4A-A3E3-3F679571C430}" dt="2021-06-18T16:00:32.557" v="57" actId="478"/>
          <ac:picMkLst>
            <pc:docMk/>
            <pc:sldMk cId="3036504767" sldId="296"/>
            <ac:picMk id="5" creationId="{C52EA87E-D6E5-475B-B6FF-FC856A29DBE9}"/>
          </ac:picMkLst>
        </pc:picChg>
        <pc:picChg chg="del">
          <ac:chgData name="Richard Allin" userId="feda722f-d556-4a92-a58e-279c634fffad" providerId="ADAL" clId="{4EF16F4D-0B48-4D4A-A3E3-3F679571C430}" dt="2021-06-18T16:00:31.751" v="56" actId="478"/>
          <ac:picMkLst>
            <pc:docMk/>
            <pc:sldMk cId="3036504767" sldId="296"/>
            <ac:picMk id="2050" creationId="{00000000-0000-0000-0000-000000000000}"/>
          </ac:picMkLst>
        </pc:picChg>
      </pc:sldChg>
      <pc:sldChg chg="addSp delSp modSp mod modAnim">
        <pc:chgData name="Richard Allin" userId="feda722f-d556-4a92-a58e-279c634fffad" providerId="ADAL" clId="{4EF16F4D-0B48-4D4A-A3E3-3F679571C430}" dt="2021-07-02T14:39:42.110" v="545" actId="14100"/>
        <pc:sldMkLst>
          <pc:docMk/>
          <pc:sldMk cId="2271438215" sldId="333"/>
        </pc:sldMkLst>
        <pc:spChg chg="add del mod">
          <ac:chgData name="Richard Allin" userId="feda722f-d556-4a92-a58e-279c634fffad" providerId="ADAL" clId="{4EF16F4D-0B48-4D4A-A3E3-3F679571C430}" dt="2021-06-18T16:02:40.929" v="92"/>
          <ac:spMkLst>
            <pc:docMk/>
            <pc:sldMk cId="2271438215" sldId="333"/>
            <ac:spMk id="19458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3:09.835" v="96" actId="207"/>
          <ac:spMkLst>
            <pc:docMk/>
            <pc:sldMk cId="2271438215" sldId="333"/>
            <ac:spMk id="19459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2:46.675" v="94" actId="1076"/>
          <ac:spMkLst>
            <pc:docMk/>
            <pc:sldMk cId="2271438215" sldId="333"/>
            <ac:spMk id="84994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7-02T14:39:42.110" v="545" actId="14100"/>
          <ac:spMkLst>
            <pc:docMk/>
            <pc:sldMk cId="2271438215" sldId="333"/>
            <ac:spMk id="84995" creationId="{00000000-0000-0000-0000-000000000000}"/>
          </ac:spMkLst>
        </pc:spChg>
        <pc:picChg chg="add mod">
          <ac:chgData name="Richard Allin" userId="feda722f-d556-4a92-a58e-279c634fffad" providerId="ADAL" clId="{4EF16F4D-0B48-4D4A-A3E3-3F679571C430}" dt="2021-07-02T14:39:32.801" v="539" actId="1076"/>
          <ac:picMkLst>
            <pc:docMk/>
            <pc:sldMk cId="2271438215" sldId="333"/>
            <ac:picMk id="4" creationId="{2420A9AB-36BF-44D8-A44F-F47BBB6918FB}"/>
          </ac:picMkLst>
        </pc:picChg>
        <pc:picChg chg="del mod">
          <ac:chgData name="Richard Allin" userId="feda722f-d556-4a92-a58e-279c634fffad" providerId="ADAL" clId="{4EF16F4D-0B48-4D4A-A3E3-3F679571C430}" dt="2021-07-02T14:37:55.452" v="526" actId="478"/>
          <ac:picMkLst>
            <pc:docMk/>
            <pc:sldMk cId="2271438215" sldId="333"/>
            <ac:picMk id="1027" creationId="{00000000-0000-0000-0000-000000000000}"/>
          </ac:picMkLst>
        </pc:picChg>
      </pc:sldChg>
      <pc:sldChg chg="modSp mod">
        <pc:chgData name="Richard Allin" userId="feda722f-d556-4a92-a58e-279c634fffad" providerId="ADAL" clId="{4EF16F4D-0B48-4D4A-A3E3-3F679571C430}" dt="2021-06-18T16:09:09.227" v="361" actId="255"/>
        <pc:sldMkLst>
          <pc:docMk/>
          <pc:sldMk cId="3426675077" sldId="334"/>
        </pc:sldMkLst>
        <pc:spChg chg="mod">
          <ac:chgData name="Richard Allin" userId="feda722f-d556-4a92-a58e-279c634fffad" providerId="ADAL" clId="{4EF16F4D-0B48-4D4A-A3E3-3F679571C430}" dt="2021-06-18T16:08:48.133" v="356" actId="207"/>
          <ac:spMkLst>
            <pc:docMk/>
            <pc:sldMk cId="3426675077" sldId="334"/>
            <ac:spMk id="20482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8:50.811" v="357" actId="207"/>
          <ac:spMkLst>
            <pc:docMk/>
            <pc:sldMk cId="3426675077" sldId="334"/>
            <ac:spMk id="20483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9:03.539" v="360" actId="207"/>
          <ac:spMkLst>
            <pc:docMk/>
            <pc:sldMk cId="3426675077" sldId="334"/>
            <ac:spMk id="20485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9:09.227" v="361" actId="255"/>
          <ac:spMkLst>
            <pc:docMk/>
            <pc:sldMk cId="3426675077" sldId="334"/>
            <ac:spMk id="87042" creationId="{00000000-0000-0000-0000-000000000000}"/>
          </ac:spMkLst>
        </pc:spChg>
      </pc:sldChg>
      <pc:sldChg chg="delSp modSp mod modAnim">
        <pc:chgData name="Richard Allin" userId="feda722f-d556-4a92-a58e-279c634fffad" providerId="ADAL" clId="{4EF16F4D-0B48-4D4A-A3E3-3F679571C430}" dt="2021-07-02T14:40:07.868" v="563"/>
        <pc:sldMkLst>
          <pc:docMk/>
          <pc:sldMk cId="3787896272" sldId="335"/>
        </pc:sldMkLst>
        <pc:spChg chg="del">
          <ac:chgData name="Richard Allin" userId="feda722f-d556-4a92-a58e-279c634fffad" providerId="ADAL" clId="{4EF16F4D-0B48-4D4A-A3E3-3F679571C430}" dt="2021-06-17T16:02:52.656" v="0"/>
          <ac:spMkLst>
            <pc:docMk/>
            <pc:sldMk cId="3787896272" sldId="335"/>
            <ac:spMk id="22530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0:19.366" v="386" actId="20577"/>
          <ac:spMkLst>
            <pc:docMk/>
            <pc:sldMk cId="3787896272" sldId="335"/>
            <ac:spMk id="22531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1:50.294" v="398" actId="1076"/>
          <ac:spMkLst>
            <pc:docMk/>
            <pc:sldMk cId="3787896272" sldId="335"/>
            <ac:spMk id="90114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1:58.961" v="401" actId="1076"/>
          <ac:spMkLst>
            <pc:docMk/>
            <pc:sldMk cId="3787896272" sldId="335"/>
            <ac:spMk id="90115" creationId="{00000000-0000-0000-0000-000000000000}"/>
          </ac:spMkLst>
        </pc:spChg>
      </pc:sldChg>
      <pc:sldChg chg="addSp modSp mod modAnim">
        <pc:chgData name="Richard Allin" userId="feda722f-d556-4a92-a58e-279c634fffad" providerId="ADAL" clId="{4EF16F4D-0B48-4D4A-A3E3-3F679571C430}" dt="2021-07-02T14:40:11.493" v="570"/>
        <pc:sldMkLst>
          <pc:docMk/>
          <pc:sldMk cId="3743558874" sldId="336"/>
        </pc:sldMkLst>
        <pc:spChg chg="add mod">
          <ac:chgData name="Richard Allin" userId="feda722f-d556-4a92-a58e-279c634fffad" providerId="ADAL" clId="{4EF16F4D-0B48-4D4A-A3E3-3F679571C430}" dt="2021-06-18T16:14:42.409" v="419" actId="1076"/>
          <ac:spMkLst>
            <pc:docMk/>
            <pc:sldMk cId="3743558874" sldId="336"/>
            <ac:spMk id="3" creationId="{9F6E945E-E5DD-4A7A-A390-4195E538C29B}"/>
          </ac:spMkLst>
        </pc:spChg>
        <pc:spChg chg="mod">
          <ac:chgData name="Richard Allin" userId="feda722f-d556-4a92-a58e-279c634fffad" providerId="ADAL" clId="{4EF16F4D-0B48-4D4A-A3E3-3F679571C430}" dt="2021-06-18T16:11:01.009" v="391" actId="20577"/>
          <ac:spMkLst>
            <pc:docMk/>
            <pc:sldMk cId="3743558874" sldId="336"/>
            <ac:spMk id="23554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2:15.723" v="409" actId="20577"/>
          <ac:spMkLst>
            <pc:docMk/>
            <pc:sldMk cId="3743558874" sldId="336"/>
            <ac:spMk id="23555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1:37.413" v="394" actId="255"/>
          <ac:spMkLst>
            <pc:docMk/>
            <pc:sldMk cId="3743558874" sldId="336"/>
            <ac:spMk id="90114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2:06.767" v="402" actId="20577"/>
          <ac:spMkLst>
            <pc:docMk/>
            <pc:sldMk cId="3743558874" sldId="336"/>
            <ac:spMk id="90115" creationId="{00000000-0000-0000-0000-000000000000}"/>
          </ac:spMkLst>
        </pc:spChg>
      </pc:sldChg>
      <pc:sldChg chg="delSp modSp mod modAnim">
        <pc:chgData name="Richard Allin" userId="feda722f-d556-4a92-a58e-279c634fffad" providerId="ADAL" clId="{4EF16F4D-0B48-4D4A-A3E3-3F679571C430}" dt="2021-07-02T14:40:18.321" v="587"/>
        <pc:sldMkLst>
          <pc:docMk/>
          <pc:sldMk cId="4258033222" sldId="337"/>
        </pc:sldMkLst>
        <pc:spChg chg="del">
          <ac:chgData name="Richard Allin" userId="feda722f-d556-4a92-a58e-279c634fffad" providerId="ADAL" clId="{4EF16F4D-0B48-4D4A-A3E3-3F679571C430}" dt="2021-06-17T16:02:52.656" v="0"/>
          <ac:spMkLst>
            <pc:docMk/>
            <pc:sldMk cId="4258033222" sldId="337"/>
            <ac:spMk id="24578" creationId="{00000000-0000-0000-0000-000000000000}"/>
          </ac:spMkLst>
        </pc:spChg>
        <pc:spChg chg="del">
          <ac:chgData name="Richard Allin" userId="feda722f-d556-4a92-a58e-279c634fffad" providerId="ADAL" clId="{4EF16F4D-0B48-4D4A-A3E3-3F679571C430}" dt="2021-06-17T16:02:52.656" v="0"/>
          <ac:spMkLst>
            <pc:docMk/>
            <pc:sldMk cId="4258033222" sldId="337"/>
            <ac:spMk id="24579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5:18.071" v="422" actId="1076"/>
          <ac:spMkLst>
            <pc:docMk/>
            <pc:sldMk cId="4258033222" sldId="337"/>
            <ac:spMk id="112642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15:38.545" v="431" actId="1076"/>
          <ac:spMkLst>
            <pc:docMk/>
            <pc:sldMk cId="4258033222" sldId="337"/>
            <ac:spMk id="112643" creationId="{00000000-0000-0000-0000-000000000000}"/>
          </ac:spMkLst>
        </pc:spChg>
      </pc:sldChg>
      <pc:sldChg chg="addSp delSp modSp mod">
        <pc:chgData name="Richard Allin" userId="feda722f-d556-4a92-a58e-279c634fffad" providerId="ADAL" clId="{4EF16F4D-0B48-4D4A-A3E3-3F679571C430}" dt="2021-07-02T14:37:52.473" v="525" actId="1076"/>
        <pc:sldMkLst>
          <pc:docMk/>
          <pc:sldMk cId="1561173651" sldId="393"/>
        </pc:sldMkLst>
        <pc:spChg chg="mod">
          <ac:chgData name="Richard Allin" userId="feda722f-d556-4a92-a58e-279c634fffad" providerId="ADAL" clId="{4EF16F4D-0B48-4D4A-A3E3-3F679571C430}" dt="2021-06-18T16:02:16.477" v="88" actId="255"/>
          <ac:spMkLst>
            <pc:docMk/>
            <pc:sldMk cId="1561173651" sldId="393"/>
            <ac:spMk id="3" creationId="{C39C9706-886D-4CB3-B59F-7E62A31C8814}"/>
          </ac:spMkLst>
        </pc:spChg>
        <pc:spChg chg="add mod">
          <ac:chgData name="Richard Allin" userId="feda722f-d556-4a92-a58e-279c634fffad" providerId="ADAL" clId="{4EF16F4D-0B48-4D4A-A3E3-3F679571C430}" dt="2021-07-02T14:37:52.473" v="525" actId="1076"/>
          <ac:spMkLst>
            <pc:docMk/>
            <pc:sldMk cId="1561173651" sldId="393"/>
            <ac:spMk id="6" creationId="{9DD902D9-EF2E-4295-9597-186297EE3EFE}"/>
          </ac:spMkLst>
        </pc:spChg>
        <pc:picChg chg="add mod">
          <ac:chgData name="Richard Allin" userId="feda722f-d556-4a92-a58e-279c634fffad" providerId="ADAL" clId="{4EF16F4D-0B48-4D4A-A3E3-3F679571C430}" dt="2021-07-02T14:36:52.059" v="472" actId="1076"/>
          <ac:picMkLst>
            <pc:docMk/>
            <pc:sldMk cId="1561173651" sldId="393"/>
            <ac:picMk id="1026" creationId="{2C09E7D1-BCB3-49D5-B73D-CA03F852267C}"/>
          </ac:picMkLst>
        </pc:picChg>
        <pc:picChg chg="del mod">
          <ac:chgData name="Richard Allin" userId="feda722f-d556-4a92-a58e-279c634fffad" providerId="ADAL" clId="{4EF16F4D-0B48-4D4A-A3E3-3F679571C430}" dt="2021-07-02T14:36:46.692" v="469" actId="478"/>
          <ac:picMkLst>
            <pc:docMk/>
            <pc:sldMk cId="1561173651" sldId="393"/>
            <ac:picMk id="2050" creationId="{00000000-0000-0000-0000-000000000000}"/>
          </ac:picMkLst>
        </pc:picChg>
      </pc:sldChg>
      <pc:sldChg chg="modSp mod modAnim">
        <pc:chgData name="Richard Allin" userId="feda722f-d556-4a92-a58e-279c634fffad" providerId="ADAL" clId="{4EF16F4D-0B48-4D4A-A3E3-3F679571C430}" dt="2021-07-02T14:39:52.927" v="550"/>
        <pc:sldMkLst>
          <pc:docMk/>
          <pc:sldMk cId="2275516429" sldId="395"/>
        </pc:sldMkLst>
        <pc:spChg chg="mod">
          <ac:chgData name="Richard Allin" userId="feda722f-d556-4a92-a58e-279c634fffad" providerId="ADAL" clId="{4EF16F4D-0B48-4D4A-A3E3-3F679571C430}" dt="2021-06-18T16:05:01.802" v="188" actId="1076"/>
          <ac:spMkLst>
            <pc:docMk/>
            <pc:sldMk cId="2275516429" sldId="395"/>
            <ac:spMk id="2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5:20.031" v="200" actId="6549"/>
          <ac:spMkLst>
            <pc:docMk/>
            <pc:sldMk cId="2275516429" sldId="395"/>
            <ac:spMk id="3" creationId="{00000000-0000-0000-0000-000000000000}"/>
          </ac:spMkLst>
        </pc:spChg>
      </pc:sldChg>
      <pc:sldChg chg="addSp delSp modSp mod">
        <pc:chgData name="Richard Allin" userId="feda722f-d556-4a92-a58e-279c634fffad" providerId="ADAL" clId="{4EF16F4D-0B48-4D4A-A3E3-3F679571C430}" dt="2021-07-02T14:41:52.867" v="630" actId="20577"/>
        <pc:sldMkLst>
          <pc:docMk/>
          <pc:sldMk cId="61382178" sldId="396"/>
        </pc:sldMkLst>
        <pc:spChg chg="add mod">
          <ac:chgData name="Richard Allin" userId="feda722f-d556-4a92-a58e-279c634fffad" providerId="ADAL" clId="{4EF16F4D-0B48-4D4A-A3E3-3F679571C430}" dt="2021-07-02T14:41:52.867" v="630" actId="20577"/>
          <ac:spMkLst>
            <pc:docMk/>
            <pc:sldMk cId="61382178" sldId="396"/>
            <ac:spMk id="5" creationId="{32E58E52-FDB9-4393-BE11-5A53EE69B2A5}"/>
          </ac:spMkLst>
        </pc:spChg>
        <pc:picChg chg="add mod">
          <ac:chgData name="Richard Allin" userId="feda722f-d556-4a92-a58e-279c634fffad" providerId="ADAL" clId="{4EF16F4D-0B48-4D4A-A3E3-3F679571C430}" dt="2021-07-02T14:41:30.350" v="593" actId="1076"/>
          <ac:picMkLst>
            <pc:docMk/>
            <pc:sldMk cId="61382178" sldId="396"/>
            <ac:picMk id="3" creationId="{A658C95B-C3F2-46C9-85BB-64498F3DE2EC}"/>
          </ac:picMkLst>
        </pc:picChg>
        <pc:picChg chg="del mod">
          <ac:chgData name="Richard Allin" userId="feda722f-d556-4a92-a58e-279c634fffad" providerId="ADAL" clId="{4EF16F4D-0B48-4D4A-A3E3-3F679571C430}" dt="2021-07-02T14:41:15.838" v="588" actId="478"/>
          <ac:picMkLst>
            <pc:docMk/>
            <pc:sldMk cId="61382178" sldId="396"/>
            <ac:picMk id="1026" creationId="{00000000-0000-0000-0000-000000000000}"/>
          </ac:picMkLst>
        </pc:picChg>
      </pc:sldChg>
      <pc:sldChg chg="modSp mod modAnim">
        <pc:chgData name="Richard Allin" userId="feda722f-d556-4a92-a58e-279c634fffad" providerId="ADAL" clId="{4EF16F4D-0B48-4D4A-A3E3-3F679571C430}" dt="2021-07-02T14:35:47.589" v="448"/>
        <pc:sldMkLst>
          <pc:docMk/>
          <pc:sldMk cId="3766656842" sldId="406"/>
        </pc:sldMkLst>
        <pc:spChg chg="mod">
          <ac:chgData name="Richard Allin" userId="feda722f-d556-4a92-a58e-279c634fffad" providerId="ADAL" clId="{4EF16F4D-0B48-4D4A-A3E3-3F679571C430}" dt="2021-06-18T15:59:39.790" v="39" actId="1076"/>
          <ac:spMkLst>
            <pc:docMk/>
            <pc:sldMk cId="3766656842" sldId="406"/>
            <ac:spMk id="3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5:59:37.364" v="38" actId="14100"/>
          <ac:spMkLst>
            <pc:docMk/>
            <pc:sldMk cId="3766656842" sldId="406"/>
            <ac:spMk id="5" creationId="{70074794-2A79-4637-8C18-A2178E5F5D93}"/>
          </ac:spMkLst>
        </pc:spChg>
      </pc:sldChg>
      <pc:sldChg chg="delSp modSp mod">
        <pc:chgData name="Richard Allin" userId="feda722f-d556-4a92-a58e-279c634fffad" providerId="ADAL" clId="{4EF16F4D-0B48-4D4A-A3E3-3F679571C430}" dt="2021-07-02T14:40:02.927" v="557" actId="478"/>
        <pc:sldMkLst>
          <pc:docMk/>
          <pc:sldMk cId="1752164721" sldId="411"/>
        </pc:sldMkLst>
        <pc:spChg chg="mod">
          <ac:chgData name="Richard Allin" userId="feda722f-d556-4a92-a58e-279c634fffad" providerId="ADAL" clId="{4EF16F4D-0B48-4D4A-A3E3-3F679571C430}" dt="2021-06-18T16:08:34.267" v="354" actId="6549"/>
          <ac:spMkLst>
            <pc:docMk/>
            <pc:sldMk cId="1752164721" sldId="411"/>
            <ac:spMk id="2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8:21.729" v="347" actId="1076"/>
          <ac:spMkLst>
            <pc:docMk/>
            <pc:sldMk cId="1752164721" sldId="411"/>
            <ac:spMk id="3" creationId="{00000000-0000-0000-0000-000000000000}"/>
          </ac:spMkLst>
        </pc:spChg>
        <pc:picChg chg="del mod">
          <ac:chgData name="Richard Allin" userId="feda722f-d556-4a92-a58e-279c634fffad" providerId="ADAL" clId="{4EF16F4D-0B48-4D4A-A3E3-3F679571C430}" dt="2021-07-02T14:40:02.927" v="557" actId="478"/>
          <ac:picMkLst>
            <pc:docMk/>
            <pc:sldMk cId="1752164721" sldId="411"/>
            <ac:picMk id="1026" creationId="{00000000-0000-0000-0000-000000000000}"/>
          </ac:picMkLst>
        </pc:picChg>
      </pc:sldChg>
      <pc:sldChg chg="modSp mod modAnim">
        <pc:chgData name="Richard Allin" userId="feda722f-d556-4a92-a58e-279c634fffad" providerId="ADAL" clId="{4EF16F4D-0B48-4D4A-A3E3-3F679571C430}" dt="2021-07-02T14:35:40.395" v="438"/>
        <pc:sldMkLst>
          <pc:docMk/>
          <pc:sldMk cId="534590126" sldId="412"/>
        </pc:sldMkLst>
        <pc:spChg chg="mod">
          <ac:chgData name="Richard Allin" userId="feda722f-d556-4a92-a58e-279c634fffad" providerId="ADAL" clId="{4EF16F4D-0B48-4D4A-A3E3-3F679571C430}" dt="2021-06-17T16:03:33.547" v="5" actId="20577"/>
          <ac:spMkLst>
            <pc:docMk/>
            <pc:sldMk cId="534590126" sldId="412"/>
            <ac:spMk id="3" creationId="{00000000-0000-0000-0000-000000000000}"/>
          </ac:spMkLst>
        </pc:spChg>
      </pc:sldChg>
      <pc:sldChg chg="modSp mod modAnim">
        <pc:chgData name="Richard Allin" userId="feda722f-d556-4a92-a58e-279c634fffad" providerId="ADAL" clId="{4EF16F4D-0B48-4D4A-A3E3-3F679571C430}" dt="2021-07-02T14:35:43.932" v="443"/>
        <pc:sldMkLst>
          <pc:docMk/>
          <pc:sldMk cId="1287508101" sldId="414"/>
        </pc:sldMkLst>
        <pc:spChg chg="mod">
          <ac:chgData name="Richard Allin" userId="feda722f-d556-4a92-a58e-279c634fffad" providerId="ADAL" clId="{4EF16F4D-0B48-4D4A-A3E3-3F679571C430}" dt="2021-06-17T16:03:44.070" v="9" actId="1076"/>
          <ac:spMkLst>
            <pc:docMk/>
            <pc:sldMk cId="1287508101" sldId="414"/>
            <ac:spMk id="3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7T16:03:49.414" v="11" actId="255"/>
          <ac:spMkLst>
            <pc:docMk/>
            <pc:sldMk cId="1287508101" sldId="414"/>
            <ac:spMk id="4" creationId="{3665E7C1-C4AE-421F-881F-995400E45A3B}"/>
          </ac:spMkLst>
        </pc:spChg>
      </pc:sldChg>
      <pc:sldChg chg="modSp mod modAnim">
        <pc:chgData name="Richard Allin" userId="feda722f-d556-4a92-a58e-279c634fffad" providerId="ADAL" clId="{4EF16F4D-0B48-4D4A-A3E3-3F679571C430}" dt="2021-07-02T14:35:56.998" v="458"/>
        <pc:sldMkLst>
          <pc:docMk/>
          <pc:sldMk cId="1121879210" sldId="415"/>
        </pc:sldMkLst>
        <pc:spChg chg="mod">
          <ac:chgData name="Richard Allin" userId="feda722f-d556-4a92-a58e-279c634fffad" providerId="ADAL" clId="{4EF16F4D-0B48-4D4A-A3E3-3F679571C430}" dt="2021-06-18T16:00:24.145" v="54" actId="6549"/>
          <ac:spMkLst>
            <pc:docMk/>
            <pc:sldMk cId="1121879210" sldId="415"/>
            <ac:spMk id="3" creationId="{00000000-0000-0000-0000-000000000000}"/>
          </ac:spMkLst>
        </pc:spChg>
        <pc:spChg chg="mod">
          <ac:chgData name="Richard Allin" userId="feda722f-d556-4a92-a58e-279c634fffad" providerId="ADAL" clId="{4EF16F4D-0B48-4D4A-A3E3-3F679571C430}" dt="2021-06-18T16:00:15.250" v="49" actId="1076"/>
          <ac:spMkLst>
            <pc:docMk/>
            <pc:sldMk cId="1121879210" sldId="415"/>
            <ac:spMk id="5" creationId="{B54B3003-4D5C-4480-BF24-E8A26C50A876}"/>
          </ac:spMkLst>
        </pc:spChg>
      </pc:sldChg>
      <pc:sldChg chg="modSp mod modAnim">
        <pc:chgData name="Richard Allin" userId="feda722f-d556-4a92-a58e-279c634fffad" providerId="ADAL" clId="{4EF16F4D-0B48-4D4A-A3E3-3F679571C430}" dt="2021-07-02T14:35:50.592" v="451"/>
        <pc:sldMkLst>
          <pc:docMk/>
          <pc:sldMk cId="3484377022" sldId="416"/>
        </pc:sldMkLst>
        <pc:spChg chg="mod">
          <ac:chgData name="Richard Allin" userId="feda722f-d556-4a92-a58e-279c634fffad" providerId="ADAL" clId="{4EF16F4D-0B48-4D4A-A3E3-3F679571C430}" dt="2021-06-18T15:59:52.076" v="45" actId="20577"/>
          <ac:spMkLst>
            <pc:docMk/>
            <pc:sldMk cId="3484377022" sldId="416"/>
            <ac:spMk id="3" creationId="{B1F1F0C6-95C8-4269-ACC2-2F939B802BB5}"/>
          </ac:spMkLst>
        </pc:spChg>
        <pc:spChg chg="mod">
          <ac:chgData name="Richard Allin" userId="feda722f-d556-4a92-a58e-279c634fffad" providerId="ADAL" clId="{4EF16F4D-0B48-4D4A-A3E3-3F679571C430}" dt="2021-06-18T15:59:44.740" v="40" actId="1076"/>
          <ac:spMkLst>
            <pc:docMk/>
            <pc:sldMk cId="3484377022" sldId="416"/>
            <ac:spMk id="4" creationId="{A00EB69A-8925-4F13-9777-C1D78CCEFE68}"/>
          </ac:spMkLst>
        </pc:spChg>
      </pc:sldChg>
      <pc:sldChg chg="modSp mod modAnim">
        <pc:chgData name="Richard Allin" userId="feda722f-d556-4a92-a58e-279c634fffad" providerId="ADAL" clId="{4EF16F4D-0B48-4D4A-A3E3-3F679571C430}" dt="2021-07-02T14:40:15.056" v="579"/>
        <pc:sldMkLst>
          <pc:docMk/>
          <pc:sldMk cId="2115748908" sldId="417"/>
        </pc:sldMkLst>
        <pc:spChg chg="mod">
          <ac:chgData name="Richard Allin" userId="feda722f-d556-4a92-a58e-279c634fffad" providerId="ADAL" clId="{4EF16F4D-0B48-4D4A-A3E3-3F679571C430}" dt="2021-06-18T16:17:21.734" v="435" actId="20577"/>
          <ac:spMkLst>
            <pc:docMk/>
            <pc:sldMk cId="2115748908" sldId="417"/>
            <ac:spMk id="3" creationId="{E929F66E-C089-40B3-872D-9F35054A2E44}"/>
          </ac:spMkLst>
        </pc:spChg>
        <pc:spChg chg="mod">
          <ac:chgData name="Richard Allin" userId="feda722f-d556-4a92-a58e-279c634fffad" providerId="ADAL" clId="{4EF16F4D-0B48-4D4A-A3E3-3F679571C430}" dt="2021-06-18T16:14:43.818" v="420" actId="6549"/>
          <ac:spMkLst>
            <pc:docMk/>
            <pc:sldMk cId="2115748908" sldId="417"/>
            <ac:spMk id="4" creationId="{0E929CCF-F71A-4C6B-9723-EB7DA41473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2C4CE-AC30-4C65-AA08-68947F63226C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F314E-9AEA-447C-A3BB-EA44909263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1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187253" y="4715154"/>
            <a:ext cx="6423173" cy="44669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u="sng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u="sng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GB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b="1" u="sng" dirty="0">
                <a:latin typeface="Arial" charset="0"/>
              </a:rPr>
              <a:t>ROLE PLAY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latin typeface="Arial" charset="0"/>
              </a:rPr>
              <a:t>Volunteer to use commode with long skirt or baggy trousers / pad &amp; net knickers / need to keep one hand on frame at all times / SKIRT GETS WET IN PROCESS – IS THIS INCONTINENCE?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GB" b="1" dirty="0">
              <a:latin typeface="Arial" charset="0"/>
            </a:endParaRPr>
          </a:p>
          <a:p>
            <a:endParaRPr lang="en-GB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C5D3107-6B5C-4E24-8CB2-B45431518D29}" type="slidenum">
              <a:rPr lang="en-GB" sz="1200" smtClean="0">
                <a:latin typeface="Times New Roman" pitchFamily="18" charset="0"/>
              </a:rPr>
              <a:pPr/>
              <a:t>7</a:t>
            </a:fld>
            <a:endParaRPr lang="en-GB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6C66C10-2E8F-44A4-84DE-C06DBCF470A1}" type="slidenum">
              <a:rPr lang="en-GB" altLang="en-US" sz="1200" smtClean="0">
                <a:latin typeface="Times New Roman" pitchFamily="18" charset="0"/>
              </a:rPr>
              <a:pPr/>
              <a:t>9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z="1400" dirty="0">
                <a:latin typeface="Arial" charset="0"/>
              </a:rPr>
              <a:t>Someone weighing 7 stones needs to drink 1 ½ litres</a:t>
            </a:r>
          </a:p>
          <a:p>
            <a:pPr eaLnBrk="1" hangingPunct="1"/>
            <a:r>
              <a:rPr lang="en-GB" altLang="en-US" sz="1400" dirty="0">
                <a:latin typeface="Arial" charset="0"/>
              </a:rPr>
              <a:t>8 – 1 ¾ litres</a:t>
            </a:r>
          </a:p>
          <a:p>
            <a:pPr eaLnBrk="1" hangingPunct="1"/>
            <a:r>
              <a:rPr lang="en-GB" altLang="en-US" sz="1400" dirty="0">
                <a:latin typeface="Arial" charset="0"/>
              </a:rPr>
              <a:t>9 – 2 litres</a:t>
            </a:r>
          </a:p>
          <a:p>
            <a:pPr eaLnBrk="1" hangingPunct="1"/>
            <a:r>
              <a:rPr lang="en-GB" altLang="en-US" sz="1400" dirty="0">
                <a:latin typeface="Arial" charset="0"/>
              </a:rPr>
              <a:t>10 – 2 ¼ litres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3A4C-76F7-49BF-A5F5-64542EDDE1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39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2282E17-F672-4FFD-BBB9-25A6FD5DBEE6}" type="slidenum">
              <a:rPr lang="en-GB" altLang="en-US" sz="1200" smtClean="0">
                <a:latin typeface="Times New Roman" pitchFamily="18" charset="0"/>
              </a:rPr>
              <a:pPr/>
              <a:t>14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>
                <a:latin typeface="Arial" charset="0"/>
              </a:rPr>
              <a:t>INCLUDING: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SUITABLE PADS AND PANTS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ABSORBENT COVERS FOR CHAIRS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WATERPROOF COVERS FOR MATTRESSES / PILLOWS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ABSORBENT BED PADS TO PROTECT BEDDING </a:t>
            </a:r>
          </a:p>
          <a:p>
            <a:pPr eaLnBrk="1" hangingPunct="1"/>
            <a:r>
              <a:rPr lang="en-US" altLang="en-US" b="1">
                <a:latin typeface="Arial" charset="0"/>
              </a:rPr>
              <a:t>LAUNDRY SERVICE</a:t>
            </a:r>
            <a:r>
              <a:rPr lang="en-GB" altLang="en-US">
                <a:latin typeface="Arial" charset="0"/>
              </a:rPr>
              <a:t> </a:t>
            </a:r>
          </a:p>
          <a:p>
            <a:pPr eaLnBrk="1" hangingPunct="1"/>
            <a:endParaRPr lang="en-US" altLang="en-US"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9511EA1-D3C5-47B4-83F3-5747272614FB}" type="slidenum">
              <a:rPr lang="en-GB" altLang="en-US" sz="1200" smtClean="0">
                <a:latin typeface="Times New Roman" pitchFamily="18" charset="0"/>
              </a:rPr>
              <a:pPr/>
              <a:t>15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z="1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8548C8-6AEB-4B2F-A41D-C8D5A93A6550}" type="slidenum">
              <a:rPr lang="en-GB" altLang="en-US" sz="1200" smtClean="0">
                <a:latin typeface="Times New Roman" pitchFamily="18" charset="0"/>
              </a:rPr>
              <a:pPr/>
              <a:t>16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z="1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94E6E4-4988-413B-9FBF-9428EBCFCE2B}" type="slidenum">
              <a:rPr lang="en-GB" altLang="en-US" sz="1200" smtClean="0">
                <a:latin typeface="Times New Roman" pitchFamily="18" charset="0"/>
              </a:rPr>
              <a:pPr/>
              <a:t>18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charset="0"/>
              </a:rPr>
              <a:t>Sitting and respite to be discussed in session 6</a:t>
            </a:r>
          </a:p>
          <a:p>
            <a:pPr eaLnBrk="1" hangingPunct="1"/>
            <a:endParaRPr lang="en-GB" altLang="en-US">
              <a:latin typeface="Arial" charset="0"/>
            </a:endParaRPr>
          </a:p>
          <a:p>
            <a:pPr eaLnBrk="1" hangingPunct="1"/>
            <a:r>
              <a:rPr lang="en-GB" altLang="en-US">
                <a:latin typeface="Arial" charset="0"/>
              </a:rPr>
              <a:t>Pressure mat sensors</a:t>
            </a:r>
          </a:p>
          <a:p>
            <a:pPr eaLnBrk="1" hangingPunct="1"/>
            <a:r>
              <a:rPr lang="en-GB" altLang="en-US">
                <a:latin typeface="Arial" charset="0"/>
              </a:rPr>
              <a:t>Nightlights</a:t>
            </a:r>
          </a:p>
          <a:p>
            <a:pPr eaLnBrk="1" hangingPunct="1"/>
            <a:r>
              <a:rPr lang="en-GB" altLang="en-US">
                <a:latin typeface="Arial" charset="0"/>
              </a:rPr>
              <a:t>Baby alarms</a:t>
            </a:r>
          </a:p>
          <a:p>
            <a:pPr eaLnBrk="1" hangingPunct="1"/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  <p:sldLayoutId id="214748365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nhsinform.scot/campaigns/hydration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hyperlink" Target="http://www.loo.org/" TargetMode="External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hyperlink" Target="http://www.radarkey.org/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hyperlink" Target="https://www.bladderandbowel.org/help-information/just-cant-wait-card/" TargetMode="External"/><Relationship Id="rId4" Type="http://schemas.openxmlformats.org/officeDocument/2006/relationships/hyperlink" Target="mailto:help@bladderandbowel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nhsinform.scot/campaigns/hydration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2" y="1419622"/>
            <a:ext cx="8497887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  </a:t>
            </a:r>
            <a:r>
              <a:rPr lang="en-GB" altLang="en-US" sz="4000" b="1" dirty="0">
                <a:solidFill>
                  <a:schemeClr val="bg1"/>
                </a:solidFill>
              </a:rPr>
              <a:t>Supporting physical wellbeing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39552" y="4227934"/>
            <a:ext cx="8345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78BE20"/>
                </a:solidFill>
              </a:rPr>
              <a:t>Managing Continence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78BE20"/>
                </a:solidFill>
              </a:rPr>
              <a:t>Disturbed nights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07F742-E016-414A-A02F-94801196E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0"/>
    </mc:Choice>
    <mc:Fallback xmlns="">
      <p:transition spd="slow" advTm="1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183557-1FE4-4968-80E5-109787D30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8C95B-C3F2-46C9-85BB-64498F3DE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660701"/>
            <a:ext cx="3521857" cy="382209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E58E52-FDB9-4393-BE11-5A53EE69B2A5}"/>
              </a:ext>
            </a:extLst>
          </p:cNvPr>
          <p:cNvSpPr txBox="1">
            <a:spLocks/>
          </p:cNvSpPr>
          <p:nvPr/>
        </p:nvSpPr>
        <p:spPr>
          <a:xfrm>
            <a:off x="5292080" y="3582842"/>
            <a:ext cx="3168352" cy="618416"/>
          </a:xfr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</a:t>
            </a:r>
          </a:p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NHS Isle of Wight</a:t>
            </a:r>
          </a:p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www.iow.nhs.uk/</a:t>
            </a:r>
          </a:p>
          <a:p>
            <a:pPr marL="0" indent="0">
              <a:buClr>
                <a:srgbClr val="78BE20"/>
              </a:buClr>
              <a:buNone/>
            </a:pPr>
            <a:endParaRPr lang="en-GB" sz="1950" dirty="0">
              <a:solidFill>
                <a:srgbClr val="76869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7"/>
    </mc:Choice>
    <mc:Fallback xmlns=""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388843"/>
            <a:ext cx="68580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maintaining faecal continence</a:t>
            </a:r>
            <a:endParaRPr lang="en-GB" sz="24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1337" y="1363662"/>
            <a:ext cx="7777163" cy="35639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Support mobility and encourage physical activity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Encourage fibre intake (in combination with fluids)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Natural products such as prune juice and golden linseed can be helpful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Some laxatives work by softening the stools and others also stimulate the bowel </a:t>
            </a:r>
          </a:p>
          <a:p>
            <a:pPr>
              <a:lnSpc>
                <a:spcPct val="90000"/>
              </a:lnSpc>
              <a:buClr>
                <a:srgbClr val="78BE20"/>
              </a:buClr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Take medical advice -overuse of certain laxatives can lead to dependency and decreased bowel function</a:t>
            </a:r>
            <a:endParaRPr lang="en-GB" sz="195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BB8F3D-2DA4-4371-9BD3-CE493A92D9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5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9"/>
    </mc:Choice>
    <mc:Fallback xmlns="">
      <p:transition spd="slow" advTm="5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221656"/>
            <a:ext cx="7200900" cy="3096344"/>
          </a:xfrm>
        </p:spPr>
        <p:txBody>
          <a:bodyPr>
            <a:normAutofit/>
          </a:bodyPr>
          <a:lstStyle/>
          <a:p>
            <a:pPr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Radar key – gives access to toilets for the disabled – often found alongside public toilets but often locked</a:t>
            </a:r>
          </a:p>
          <a:p>
            <a:pPr>
              <a:buClr>
                <a:srgbClr val="78BE20"/>
              </a:buCl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Order a radar key (cost of £4.49 inc. P&amp;P) along with a guide to the national key scheme </a:t>
            </a:r>
          </a:p>
          <a:p>
            <a:pPr marL="358775" indent="0">
              <a:buClr>
                <a:srgbClr val="78BE20"/>
              </a:buClr>
              <a:buNone/>
              <a:defRPr/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Call 01395 222588 </a:t>
            </a:r>
          </a:p>
          <a:p>
            <a:pPr marL="358775" indent="0">
              <a:buClr>
                <a:srgbClr val="78BE20"/>
              </a:buClr>
              <a:buNone/>
              <a:defRPr/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Website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www.radarkey.org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78BE20"/>
              </a:buClr>
              <a:buNone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Website and phone apps with information about Changing Places Toilets – including each one's facilities, opening hours and how to get there–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Website 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www.loo.org</a:t>
            </a:r>
            <a:endParaRPr lang="en-GB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99D66-E6C5-4C02-BF1D-6849AE0F54CE}"/>
              </a:ext>
            </a:extLst>
          </p:cNvPr>
          <p:cNvSpPr txBox="1"/>
          <p:nvPr/>
        </p:nvSpPr>
        <p:spPr>
          <a:xfrm>
            <a:off x="211436" y="290875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Access to locked toilets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CDAB3A-4EB3-4D9C-AA6E-D92B240A02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8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0"/>
    </mc:Choice>
    <mc:Fallback xmlns="">
      <p:transition spd="slow" advTm="3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411510"/>
            <a:ext cx="6334125" cy="8112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Just can’t wait card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275606"/>
            <a:ext cx="7812881" cy="3394075"/>
          </a:xfrm>
        </p:spPr>
        <p:txBody>
          <a:bodyPr>
            <a:noAutofit/>
          </a:bodyPr>
          <a:lstStyle/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Assists with access to your closest toilet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Helps explain and avoid potentially embarrassing situations quickly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Universally recognised symbols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Free of charge for online orders or fill out application form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Also available as a phone app which includes a map to find your nearest toilet</a:t>
            </a:r>
          </a:p>
          <a:p>
            <a:pPr marL="0" indent="0">
              <a:buClr>
                <a:srgbClr val="78BE20"/>
              </a:buClr>
              <a:buNone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8BE20"/>
              </a:buClr>
              <a:buNone/>
            </a:pP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Call general enquiries 01926 357 220</a:t>
            </a:r>
          </a:p>
          <a:p>
            <a:pPr marL="0" indent="0">
              <a:buClr>
                <a:srgbClr val="78BE20"/>
              </a:buClr>
              <a:buNone/>
            </a:pP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Email 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help@bladderandbowel.org</a:t>
            </a:r>
            <a:endParaRPr lang="en-GB" sz="1800" dirty="0">
              <a:solidFill>
                <a:srgbClr val="78BE2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8BE20"/>
              </a:buClr>
              <a:buNone/>
            </a:pPr>
            <a:r>
              <a:rPr lang="en-GB" sz="180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Website </a:t>
            </a:r>
            <a:r>
              <a:rPr lang="en-GB" sz="18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www.bladderandbowel.org/help-information/just-cant-wait-card/</a:t>
            </a:r>
            <a:endParaRPr lang="en-GB" sz="1800" dirty="0">
              <a:solidFill>
                <a:srgbClr val="76869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B3C3B7-BD55-4BC5-988A-119B9D799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9"/>
    </mc:Choice>
    <mc:Fallback xmlns="">
      <p:transition spd="slow" advTm="3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4C8FA0A-A035-4387-BE9F-CDD9C80E8726}" type="slidenum">
              <a:rPr lang="en-US" altLang="en-US" smtClean="0">
                <a:solidFill>
                  <a:schemeClr val="bg1"/>
                </a:solidFill>
                <a:latin typeface="Times New Roman" pitchFamily="18" charset="0"/>
              </a:rPr>
              <a:pPr/>
              <a:t>14</a:t>
            </a:fld>
            <a:endParaRPr lang="en-US" alt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528" y="267494"/>
            <a:ext cx="5829300" cy="431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defRPr/>
            </a:pPr>
            <a:r>
              <a:rPr lang="en-US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800" b="1" u="none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ontinence Aids</a:t>
            </a:r>
            <a:endParaRPr lang="en-GB" sz="2800" b="1" u="none" dirty="0">
              <a:solidFill>
                <a:srgbClr val="78BE2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31640" y="1419622"/>
            <a:ext cx="5948363" cy="210026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incontinence cannot be avoided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altLang="en-US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Nurse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Continence Advisor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you obtain suitable aids and services</a:t>
            </a:r>
            <a:r>
              <a:rPr lang="en-US" altLang="en-US" sz="2175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6A150A-8FD9-4C51-B70D-8F63F5E97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3"/>
    </mc:Choice>
    <mc:Fallback xmlns="">
      <p:transition spd="slow" advTm="2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7544" y="195486"/>
            <a:ext cx="5829300" cy="935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Potential sleep problems associated with dementia</a:t>
            </a:r>
            <a:br>
              <a:rPr lang="en-US" sz="2800" b="1" dirty="0">
                <a:solidFill>
                  <a:srgbClr val="78BE2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rgbClr val="78BE2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47348" y="1453902"/>
            <a:ext cx="7920880" cy="28683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Sleeping during the day so not tired at night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800" b="1" u="sng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establish a routine of activity during the day e.g. clubs / day centres / a daily walk</a:t>
            </a:r>
          </a:p>
          <a:p>
            <a:pPr marL="0" indent="0" algn="ctr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800" i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Uncomfortable at night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too hot / too cold / in pain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many or not enough blankets / Room temperature etc.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regular pain relief help? </a:t>
            </a:r>
            <a:endParaRPr lang="en-US" sz="1800" i="1" dirty="0">
              <a:solidFill>
                <a:srgbClr val="005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029958-27B6-4F41-83B4-227A30DD7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17"/>
    </mc:Choice>
    <mc:Fallback xmlns="">
      <p:transition spd="slow" advTm="10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>
              <a:solidFill>
                <a:srgbClr val="0099CC"/>
              </a:solidFill>
              <a:latin typeface="Times New Roman" pitchFamily="18" charset="0"/>
            </a:endParaRP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7544" y="169862"/>
            <a:ext cx="5829300" cy="593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defRPr/>
            </a:pPr>
            <a:r>
              <a:rPr lang="en-US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Disturbed nights may relate to</a:t>
            </a:r>
            <a:endParaRPr lang="en-GB" sz="2800" b="1" dirty="0">
              <a:solidFill>
                <a:srgbClr val="78BE2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40532" y="1059582"/>
            <a:ext cx="8064500" cy="3725862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750" b="1" dirty="0">
              <a:solidFill>
                <a:srgbClr val="005EB8"/>
              </a:solidFill>
              <a:latin typeface="Verdana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up day and night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winter evenings - close curtains and control lighting using daylight bulbs and a dimmer switch / Light summer nights &amp; mornings – use of black out curtains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US" sz="9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US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the real and the imaginary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disturbing TV stories prior to bedtime – aim for relaxing wind-down bed-time routines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US" sz="75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US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 as a result of disorientation and the associated rush of adrenalin(where am I? / who are you?)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 reasoning when a person wakes at night often doesn’t help. </a:t>
            </a:r>
          </a:p>
          <a:p>
            <a:pPr marL="0" indent="0">
              <a:lnSpc>
                <a:spcPct val="80000"/>
              </a:lnSpc>
              <a:buClr>
                <a:srgbClr val="0099CC"/>
              </a:buClr>
              <a:buNone/>
              <a:defRPr/>
            </a:pPr>
            <a:r>
              <a:rPr 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strategies e.g. responding to feelings rather than facts / reassurance / distraction</a:t>
            </a:r>
          </a:p>
          <a:p>
            <a:pPr eaLnBrk="1" hangingPunct="1">
              <a:lnSpc>
                <a:spcPct val="80000"/>
              </a:lnSpc>
              <a:buClr>
                <a:srgbClr val="0099CC"/>
              </a:buClr>
              <a:defRPr/>
            </a:pPr>
            <a:endParaRPr lang="en-US" sz="1800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3" indent="0" algn="ctr">
              <a:lnSpc>
                <a:spcPct val="80000"/>
              </a:lnSpc>
              <a:buClr>
                <a:srgbClr val="0099CC"/>
              </a:buClr>
              <a:buNone/>
              <a:defRPr/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99CC"/>
              </a:buClr>
              <a:defRPr/>
            </a:pPr>
            <a:endParaRPr lang="en-US" sz="900" dirty="0">
              <a:latin typeface="Verdan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741555-C5BD-4891-A84D-D8B136E751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6E945E-E5DD-4A7A-A390-4195E538C29B}"/>
              </a:ext>
            </a:extLst>
          </p:cNvPr>
          <p:cNvSpPr/>
          <p:nvPr/>
        </p:nvSpPr>
        <p:spPr>
          <a:xfrm>
            <a:off x="0" y="24418"/>
            <a:ext cx="360040" cy="16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51"/>
    </mc:Choice>
    <mc:Fallback xmlns="">
      <p:transition spd="slow" advTm="15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29F66E-C089-40B3-872D-9F35054A2E44}"/>
              </a:ext>
            </a:extLst>
          </p:cNvPr>
          <p:cNvSpPr/>
          <p:nvPr/>
        </p:nvSpPr>
        <p:spPr>
          <a:xfrm>
            <a:off x="251520" y="267494"/>
            <a:ext cx="7920880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200" b="1" kern="1800" dirty="0">
                <a:solidFill>
                  <a:srgbClr val="78BE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Tips to beat insomnia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929CCF-F71A-4C6B-9723-EB7DA4147337}"/>
              </a:ext>
            </a:extLst>
          </p:cNvPr>
          <p:cNvSpPr/>
          <p:nvPr/>
        </p:nvSpPr>
        <p:spPr>
          <a:xfrm>
            <a:off x="339565" y="1316057"/>
            <a:ext cx="828092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regular sleep hours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restful sleeping environment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your bed is comfortable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regularly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2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down on caffeine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over-indulge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smoke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relax before going to bed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away your worries</a:t>
            </a: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endParaRPr lang="en-GB" sz="3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buClr>
                <a:srgbClr val="78BE20"/>
              </a:buClr>
              <a:buFont typeface="+mj-lt"/>
              <a:buAutoNum type="arabicPeriod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cannot sleep, get up</a:t>
            </a:r>
          </a:p>
          <a:p>
            <a:pPr marL="342900" indent="-342900">
              <a:buClr>
                <a:srgbClr val="78BE20"/>
              </a:buClr>
              <a:buFont typeface="+mj-lt"/>
              <a:buAutoNum type="arabicPeriod"/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EB0582-EDF0-4D10-AE28-8E06693F6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7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1"/>
    </mc:Choice>
    <mc:Fallback xmlns="">
      <p:transition spd="slow" advTm="13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7544" y="288925"/>
            <a:ext cx="5829300" cy="431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Your Need for Sleep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70600" y="1275606"/>
            <a:ext cx="7851775" cy="288032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environment safe 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 person get up and potter while you sleep</a:t>
            </a:r>
          </a:p>
          <a:p>
            <a:pPr>
              <a:lnSpc>
                <a:spcPct val="90000"/>
              </a:lnSpc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to help you relax (lights / alarms etc.)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800" b="1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ideas:</a:t>
            </a:r>
          </a:p>
          <a:p>
            <a:pPr eaLnBrk="1" hangingPunct="1"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sitters</a:t>
            </a:r>
          </a:p>
          <a:p>
            <a:pPr eaLnBrk="1" hangingPunct="1"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Respite care breaks</a:t>
            </a:r>
          </a:p>
          <a:p>
            <a:pPr eaLnBrk="1" hangingPunct="1">
              <a:lnSpc>
                <a:spcPct val="90000"/>
              </a:lnSpc>
              <a:buClr>
                <a:srgbClr val="78BE20"/>
              </a:buClr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Informal help from other family members (nights off to recoup)</a:t>
            </a:r>
          </a:p>
          <a:p>
            <a:pPr eaLnBrk="1" hangingPunct="1">
              <a:lnSpc>
                <a:spcPct val="90000"/>
              </a:lnSpc>
              <a:buClr>
                <a:srgbClr val="78BE20"/>
              </a:buClr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AA04B7-1403-492B-B0CC-C91CBA7680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0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17"/>
    </mc:Choice>
    <mc:Fallback xmlns="">
      <p:transition spd="slow" advTm="17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50577" y="1347614"/>
            <a:ext cx="8497887" cy="200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005EB8"/>
                </a:solidFill>
              </a:rPr>
              <a:t>Thank you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              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</a:t>
            </a:r>
            <a:r>
              <a:rPr lang="en-GB" altLang="en-US" dirty="0">
                <a:solidFill>
                  <a:srgbClr val="78BE20"/>
                </a:solidFill>
                <a:cs typeface="Arial" panose="020B0604020202020204" pitchFamily="34" charset="0"/>
              </a:rPr>
              <a:t>Final questions and comments…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AE16B-BAD4-4D2F-BF9D-3690DB2A4DAE}"/>
              </a:ext>
            </a:extLst>
          </p:cNvPr>
          <p:cNvSpPr txBox="1"/>
          <p:nvPr/>
        </p:nvSpPr>
        <p:spPr>
          <a:xfrm>
            <a:off x="451392" y="3649986"/>
            <a:ext cx="809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Further information can be found in the information pack accompanying this session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7D050B-5A68-472C-AAFC-A40210FEE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2"/>
    </mc:Choice>
    <mc:Fallback xmlns="">
      <p:transition spd="slow" advTm="1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347614"/>
            <a:ext cx="8064500" cy="2873375"/>
          </a:xfrm>
        </p:spPr>
        <p:txBody>
          <a:bodyPr>
            <a:normAutofit/>
          </a:bodyPr>
          <a:lstStyle/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Many people with dementia do not become incontinent, or only experience problems with continence when their illness is quite advanced, but in some types of dementia incontinence can feature earlier</a:t>
            </a:r>
          </a:p>
          <a:p>
            <a:pPr>
              <a:buClr>
                <a:srgbClr val="78BE20"/>
              </a:buClr>
            </a:pPr>
            <a:endParaRPr lang="en-GB" sz="1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There can be many reasons (unrelated to dementia) why a person may begin to experience problems with continence</a:t>
            </a:r>
          </a:p>
          <a:p>
            <a:pPr>
              <a:buClr>
                <a:srgbClr val="78BE20"/>
              </a:buClr>
            </a:pPr>
            <a:endParaRPr lang="en-GB" sz="1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 is important not to miss these and simply put continence problems down to dementia</a:t>
            </a:r>
            <a:endParaRPr lang="en-GB" sz="1950" b="1" dirty="0">
              <a:solidFill>
                <a:srgbClr val="33669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endParaRPr lang="en-GB" sz="165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13D0D-7C22-48AC-B5A5-1BDD45416743}"/>
              </a:ext>
            </a:extLst>
          </p:cNvPr>
          <p:cNvSpPr txBox="1"/>
          <p:nvPr/>
        </p:nvSpPr>
        <p:spPr>
          <a:xfrm>
            <a:off x="467544" y="411510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Continence &amp; dementia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D932B6-4E8F-4940-8ADE-815AF8DCFA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5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6"/>
    </mc:Choice>
    <mc:Fallback xmlns="">
      <p:transition spd="slow" advTm="3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563638"/>
            <a:ext cx="7572375" cy="289877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Urinary tract infections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Prostate gland problems – common in older men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Pre-existing bowel conditions such as irritable bowel syndrome (IBS)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Side effects of medication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Constipation – what might appear to be faecal incontinence might in fact be liquid faeces slipping around a hard impacted stool.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5E7C1-C4AE-421F-881F-995400E45A3B}"/>
              </a:ext>
            </a:extLst>
          </p:cNvPr>
          <p:cNvSpPr txBox="1"/>
          <p:nvPr/>
        </p:nvSpPr>
        <p:spPr>
          <a:xfrm>
            <a:off x="395536" y="265588"/>
            <a:ext cx="5880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Medical reasons for incontinence</a:t>
            </a:r>
            <a:b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(incidence increases with age)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3FD4D6-BB83-4D6A-85E6-99BF210E5E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5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0"/>
    </mc:Choice>
    <mc:Fallback xmlns="">
      <p:transition spd="slow" advTm="4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9413" y="1509713"/>
            <a:ext cx="7726363" cy="2808287"/>
          </a:xfrm>
        </p:spPr>
        <p:txBody>
          <a:bodyPr>
            <a:normAutofit/>
          </a:bodyPr>
          <a:lstStyle/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weakened immune system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Reduced hygiene and / or incontinence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Dehydration from not drinking enough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Any acute infection (commonly a urine or a chest infection) can cause an acute </a:t>
            </a:r>
            <a:r>
              <a:rPr lang="en-GB" sz="1800" dirty="0" err="1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confusional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state (</a:t>
            </a:r>
            <a:r>
              <a:rPr lang="en-GB" sz="1800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delirium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This can be mistaken for a worsening of the dementia – whereas if recognised and treated can improve quickly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74794-2A79-4637-8C18-A2178E5F5D93}"/>
              </a:ext>
            </a:extLst>
          </p:cNvPr>
          <p:cNvSpPr txBox="1"/>
          <p:nvPr/>
        </p:nvSpPr>
        <p:spPr>
          <a:xfrm>
            <a:off x="447007" y="255523"/>
            <a:ext cx="6789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Urinary Tract infections - are people with dementia at increased risk?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3B786-6385-426D-BE3F-61E73D090E29}"/>
              </a:ext>
            </a:extLst>
          </p:cNvPr>
          <p:cNvSpPr txBox="1"/>
          <p:nvPr/>
        </p:nvSpPr>
        <p:spPr>
          <a:xfrm>
            <a:off x="429624" y="26290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A9E1AC0-4A9D-4861-B2F2-538A0ABE2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6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5"/>
    </mc:Choice>
    <mc:Fallback xmlns="">
      <p:transition spd="slow" advTm="6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F1F0C6-95C8-4269-ACC2-2F939B802BB5}"/>
              </a:ext>
            </a:extLst>
          </p:cNvPr>
          <p:cNvSpPr/>
          <p:nvPr/>
        </p:nvSpPr>
        <p:spPr>
          <a:xfrm>
            <a:off x="467544" y="1131590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have identified three types of delirium.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Hyperactive delirium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-probably the most easily recognized type, this may include restlessness (for example, pacing), agitation, rapid mood changes or hallucinations, and refusal to cooperate with care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Hypoactive delirium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may include inactivity sluggishness, abnormal drowsiness, or seeming to be in a daze</a:t>
            </a:r>
          </a:p>
          <a:p>
            <a:endParaRPr lang="en-GB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delirium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this includes both hyperactive and hypoactive signs and symptoms. The person may quickly switch back and forth from hyperactive to hypoactive states.</a:t>
            </a:r>
            <a:endParaRPr lang="en-GB" i="0" dirty="0">
              <a:solidFill>
                <a:srgbClr val="005EB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EB69A-8925-4F13-9777-C1D78CCEFE68}"/>
              </a:ext>
            </a:extLst>
          </p:cNvPr>
          <p:cNvSpPr txBox="1"/>
          <p:nvPr/>
        </p:nvSpPr>
        <p:spPr>
          <a:xfrm>
            <a:off x="539552" y="368846"/>
            <a:ext cx="467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recognise delirium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3B8B07-CC0E-430D-9AF5-6E33D95249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3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1"/>
    </mc:Choice>
    <mc:Fallback xmlns="">
      <p:transition spd="slow" advTm="4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161246"/>
            <a:ext cx="7632848" cy="374808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78BE20"/>
              </a:buClr>
            </a:pPr>
            <a:r>
              <a:rPr lang="en-GB" sz="195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Damage to nerve pathways in the brain that are involved in bladder and bowel control</a:t>
            </a:r>
          </a:p>
          <a:p>
            <a:pPr>
              <a:buClr>
                <a:srgbClr val="78BE20"/>
              </a:buClr>
            </a:pPr>
            <a:endParaRPr lang="en-GB" sz="195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95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 being able to communicate that you need the toilet</a:t>
            </a:r>
          </a:p>
          <a:p>
            <a:pPr>
              <a:buClr>
                <a:srgbClr val="78BE20"/>
              </a:buClr>
            </a:pPr>
            <a:endParaRPr lang="en-GB" sz="195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95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Forgetting that you need the toilet until it’s too late</a:t>
            </a:r>
          </a:p>
          <a:p>
            <a:pPr>
              <a:buClr>
                <a:srgbClr val="78BE20"/>
              </a:buClr>
            </a:pPr>
            <a:endParaRPr lang="en-GB" sz="195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95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Mobility problems (related to dementia or to other health problems) which mean you can’t get to the toilet in time, or have difficulty undoing clothing or getting onto the toilet</a:t>
            </a:r>
          </a:p>
          <a:p>
            <a:pPr>
              <a:buClr>
                <a:srgbClr val="78BE20"/>
              </a:buClr>
            </a:pPr>
            <a:endParaRPr lang="en-GB" sz="1950" dirty="0">
              <a:solidFill>
                <a:srgbClr val="005EB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950" dirty="0">
                <a:solidFill>
                  <a:srgbClr val="005EB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Struggling to recognise or remember where the toilet 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B3003-4D5C-4480-BF24-E8A26C50A876}"/>
              </a:ext>
            </a:extLst>
          </p:cNvPr>
          <p:cNvSpPr/>
          <p:nvPr/>
        </p:nvSpPr>
        <p:spPr>
          <a:xfrm>
            <a:off x="395536" y="41151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Incontinence related specifically to dementia</a:t>
            </a:r>
            <a:endParaRPr lang="en-GB" sz="24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328194-7B62-4F4B-BC09-447C072AE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8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89"/>
    </mc:Choice>
    <mc:Fallback xmlns="">
      <p:transition spd="slow" advTm="6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339502"/>
            <a:ext cx="6172200" cy="692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tips to help support continence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495628"/>
            <a:ext cx="7642225" cy="339883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able to communicate a need for the toilet or to ask for assistance in good time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i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 aware and alert to the signs </a:t>
            </a:r>
            <a:endParaRPr lang="en-GB" sz="1500" i="1" dirty="0">
              <a:solidFill>
                <a:srgbClr val="78BE2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5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Remembering and recognizing the need to go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i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Regular reminders – try to establish a routine</a:t>
            </a:r>
            <a:endParaRPr lang="en-GB" sz="1500" i="1" dirty="0">
              <a:solidFill>
                <a:srgbClr val="78BE2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1500" b="1" dirty="0">
              <a:solidFill>
                <a:srgbClr val="005EB8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Accidents as a result of mobility and balance problems  </a:t>
            </a:r>
            <a:r>
              <a:rPr lang="en-GB" sz="1500" b="1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sz="1500" i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Suitability of clothing / raised toilet seat / grab rails</a:t>
            </a:r>
          </a:p>
          <a:p>
            <a:pPr marL="0" indent="0">
              <a:buNone/>
              <a:defRPr/>
            </a:pPr>
            <a:endParaRPr lang="en-GB" sz="1500" i="1" dirty="0">
              <a:solidFill>
                <a:srgbClr val="768692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or knowing where to find the toilet in unfamiliar places (or even at home)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GB" sz="1500" i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Signs or picture on door / contrast door colour &amp; toilet seat  / leave door open / light on at night/ motion sensor</a:t>
            </a:r>
            <a:endParaRPr lang="en-GB" sz="900" dirty="0">
              <a:solidFill>
                <a:srgbClr val="78BE2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4DCC85-10C1-4C23-9643-712F349644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5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5"/>
    </mc:Choice>
    <mc:Fallback xmlns="">
      <p:transition spd="slow" advTm="12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9C9706-886D-4CB3-B59F-7E62A31C8814}"/>
              </a:ext>
            </a:extLst>
          </p:cNvPr>
          <p:cNvSpPr/>
          <p:nvPr/>
        </p:nvSpPr>
        <p:spPr>
          <a:xfrm>
            <a:off x="323528" y="267494"/>
            <a:ext cx="4657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 you drinking enough?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755387-BC76-4CB7-BC6C-6EB5E09BE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09E7D1-BCB3-49D5-B73D-CA03F852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01" y="1377047"/>
            <a:ext cx="2143071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D902D9-EF2E-4295-9597-186297EE3EFE}"/>
              </a:ext>
            </a:extLst>
          </p:cNvPr>
          <p:cNvSpPr txBox="1">
            <a:spLocks/>
          </p:cNvSpPr>
          <p:nvPr/>
        </p:nvSpPr>
        <p:spPr>
          <a:xfrm>
            <a:off x="5292080" y="3582842"/>
            <a:ext cx="3168352" cy="618416"/>
          </a:xfr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Source</a:t>
            </a:r>
          </a:p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NHS Inform website</a:t>
            </a:r>
          </a:p>
          <a:p>
            <a:pPr marL="0" indent="0">
              <a:buClr>
                <a:srgbClr val="78BE20"/>
              </a:buClr>
              <a:buNone/>
            </a:pPr>
            <a:r>
              <a:rPr lang="en-GB" sz="1950" dirty="0">
                <a:solidFill>
                  <a:srgbClr val="76869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www.nhsinform.scot/campaigns/hydration</a:t>
            </a:r>
            <a:endParaRPr lang="en-GB" sz="1950" dirty="0">
              <a:solidFill>
                <a:srgbClr val="76869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8BE20"/>
              </a:buClr>
              <a:buNone/>
            </a:pPr>
            <a:endParaRPr lang="en-GB" sz="1950" dirty="0">
              <a:solidFill>
                <a:srgbClr val="76869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3"/>
    </mc:Choice>
    <mc:Fallback xmlns="">
      <p:transition spd="slow" advTm="1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05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05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05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050"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504" y="195486"/>
            <a:ext cx="5940425" cy="757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>
              <a:defRPr/>
            </a:pPr>
            <a:r>
              <a:rPr lang="en-US" sz="2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should we be drinking?</a:t>
            </a:r>
            <a:endParaRPr lang="en-GB" sz="24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79713" y="2859781"/>
            <a:ext cx="4176464" cy="1779662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kg (7 stone) – 1 ½ litres (approx. 2 ½ pints)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kg (8 stone) – 1 ¾ litres (approx. 3 pints)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kg (9 stone) – 2 litres (approx. 3 ½ pints)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kg (10 stone) – 2 ¼ litres (approx. 4 pints)</a:t>
            </a:r>
            <a:endParaRPr lang="en-US" altLang="en-US" sz="1400" u="sng" dirty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ge result for glases of water"/>
          <p:cNvSpPr>
            <a:spLocks noChangeAspect="1" noChangeArrowheads="1"/>
          </p:cNvSpPr>
          <p:nvPr/>
        </p:nvSpPr>
        <p:spPr bwMode="auto">
          <a:xfrm>
            <a:off x="1190625" y="-102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CEBFF7-54C7-4C94-9171-0D77E100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glass, container&#10;&#10;Description automatically generated">
            <a:extLst>
              <a:ext uri="{FF2B5EF4-FFF2-40B4-BE49-F238E27FC236}">
                <a16:creationId xmlns:a16="http://schemas.microsoft.com/office/drawing/2014/main" id="{2420A9AB-36BF-44D8-A44F-F47BBB691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16421"/>
            <a:ext cx="1779662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5"/>
    </mc:Choice>
    <mc:Fallback xmlns="">
      <p:transition spd="slow" advTm="28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8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|25.7|21|19.7|4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6.6|12.6|8.4|8.7|17.8|18.8|13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.1|6.8|3.1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0.7|11.1|9.2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0.3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0.7|7.9|6.4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9|15.6|5.7|10.1|18.2|17.2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2|5.8|11.3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0.8|16.3|8.9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5FC578624F342A5A6FCE33CD7DF9E" ma:contentTypeVersion="3" ma:contentTypeDescription="Create a new document." ma:contentTypeScope="" ma:versionID="84c8f20558f22a92c391f2d467befc75">
  <xsd:schema xmlns:xsd="http://www.w3.org/2001/XMLSchema" xmlns:xs="http://www.w3.org/2001/XMLSchema" xmlns:p="http://schemas.microsoft.com/office/2006/metadata/properties" xmlns:ns2="139810f7-49e2-468b-8c11-b928145bab5e" targetNamespace="http://schemas.microsoft.com/office/2006/metadata/properties" ma:root="true" ma:fieldsID="06dc07f1e98e8a1a9773c5a3ea06bd9a" ns2:_="">
    <xsd:import namespace="139810f7-49e2-468b-8c11-b928145ba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810f7-49e2-468b-8c11-b928145bab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9D423-B011-4618-931C-31B2DB1980E0}">
  <ds:schemaRefs>
    <ds:schemaRef ds:uri="http://schemas.microsoft.com/office/2006/metadata/properties"/>
    <ds:schemaRef ds:uri="http://schemas.microsoft.com/office/infopath/2007/PartnerControls"/>
    <ds:schemaRef ds:uri="df458b41-935f-4810-8eb1-db5c5491733c"/>
  </ds:schemaRefs>
</ds:datastoreItem>
</file>

<file path=customXml/itemProps3.xml><?xml version="1.0" encoding="utf-8"?>
<ds:datastoreItem xmlns:ds="http://schemas.openxmlformats.org/officeDocument/2006/customXml" ds:itemID="{4686FE73-14CC-4FC8-8491-4B288627E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9810f7-49e2-468b-8c11-b928145ba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1236</Words>
  <Application>Microsoft Office PowerPoint</Application>
  <PresentationFormat>On-screen Show (16:9)</PresentationFormat>
  <Paragraphs>192</Paragraphs>
  <Slides>19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tips to help support continence</vt:lpstr>
      <vt:lpstr>PowerPoint Presentation</vt:lpstr>
      <vt:lpstr>How much should we be drinking?</vt:lpstr>
      <vt:lpstr>PowerPoint Presentation</vt:lpstr>
      <vt:lpstr>Importance of maintaining faecal continence</vt:lpstr>
      <vt:lpstr>PowerPoint Presentation</vt:lpstr>
      <vt:lpstr>Just can’t wait card</vt:lpstr>
      <vt:lpstr>Continence Aids</vt:lpstr>
      <vt:lpstr>Potential sleep problems associated with dementia </vt:lpstr>
      <vt:lpstr>Disturbed nights may relate to</vt:lpstr>
      <vt:lpstr>PowerPoint Presentation</vt:lpstr>
      <vt:lpstr>Your Need for Sleep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2021-07-27T14:54:32Z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0x010100EFC5FC578624F342A5A6FCE33CD7DF9E</vt:lpwstr>
  </property>
  <property fmtid="{D5CDD505-2E9C-101B-9397-08002B2CF9AE}" pid="3" name="Order">
    <vt:r8>100</vt:r8>
  </property>
</Properties>
</file>